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15119350" cy="2138362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36" d="100"/>
          <a:sy n="36" d="100"/>
        </p:scale>
        <p:origin x="3090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3951" y="3499590"/>
            <a:ext cx="12851448" cy="7444669"/>
          </a:xfrm>
        </p:spPr>
        <p:txBody>
          <a:bodyPr anchor="b"/>
          <a:lstStyle>
            <a:lvl1pPr algn="ctr">
              <a:defRPr sz="9921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89919" y="11231355"/>
            <a:ext cx="11339513" cy="5162758"/>
          </a:xfrm>
        </p:spPr>
        <p:txBody>
          <a:bodyPr/>
          <a:lstStyle>
            <a:lvl1pPr marL="0" indent="0" algn="ctr">
              <a:buNone/>
              <a:defRPr sz="3968"/>
            </a:lvl1pPr>
            <a:lvl2pPr marL="755980" indent="0" algn="ctr">
              <a:buNone/>
              <a:defRPr sz="3307"/>
            </a:lvl2pPr>
            <a:lvl3pPr marL="1511960" indent="0" algn="ctr">
              <a:buNone/>
              <a:defRPr sz="2976"/>
            </a:lvl3pPr>
            <a:lvl4pPr marL="2267941" indent="0" algn="ctr">
              <a:buNone/>
              <a:defRPr sz="2646"/>
            </a:lvl4pPr>
            <a:lvl5pPr marL="3023921" indent="0" algn="ctr">
              <a:buNone/>
              <a:defRPr sz="2646"/>
            </a:lvl5pPr>
            <a:lvl6pPr marL="3779901" indent="0" algn="ctr">
              <a:buNone/>
              <a:defRPr sz="2646"/>
            </a:lvl6pPr>
            <a:lvl7pPr marL="4535881" indent="0" algn="ctr">
              <a:buNone/>
              <a:defRPr sz="2646"/>
            </a:lvl7pPr>
            <a:lvl8pPr marL="5291861" indent="0" algn="ctr">
              <a:buNone/>
              <a:defRPr sz="2646"/>
            </a:lvl8pPr>
            <a:lvl9pPr marL="6047842" indent="0" algn="ctr">
              <a:buNone/>
              <a:defRPr sz="2646"/>
            </a:lvl9pPr>
          </a:lstStyle>
          <a:p>
            <a:r>
              <a:rPr lang="zh-TW" altLang="en-US"/>
              <a:t>按一下以編輯母片子標題樣式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E7C9F-EFEE-4772-82B3-A26BE9AA62CD}" type="datetimeFigureOut">
              <a:rPr lang="zh-TW" altLang="en-US" smtClean="0"/>
              <a:t>2026/8/26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5D361-B531-4E22-A263-A47BA547121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794830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E7C9F-EFEE-4772-82B3-A26BE9AA62CD}" type="datetimeFigureOut">
              <a:rPr lang="zh-TW" altLang="en-US" smtClean="0"/>
              <a:t>2026/8/26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5D361-B531-4E22-A263-A47BA547121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619829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819786" y="1138480"/>
            <a:ext cx="3260110" cy="18121634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39456" y="1138480"/>
            <a:ext cx="9591338" cy="18121634"/>
          </a:xfrm>
        </p:spPr>
        <p:txBody>
          <a:bodyPr vert="eaVert"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E7C9F-EFEE-4772-82B3-A26BE9AA62CD}" type="datetimeFigureOut">
              <a:rPr lang="zh-TW" altLang="en-US" smtClean="0"/>
              <a:t>2026/8/26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5D361-B531-4E22-A263-A47BA547121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662660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E7C9F-EFEE-4772-82B3-A26BE9AA62CD}" type="datetimeFigureOut">
              <a:rPr lang="zh-TW" altLang="en-US" smtClean="0"/>
              <a:t>2026/8/26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5D361-B531-4E22-A263-A47BA547121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6475929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31582" y="5331063"/>
            <a:ext cx="13040439" cy="8894992"/>
          </a:xfrm>
        </p:spPr>
        <p:txBody>
          <a:bodyPr anchor="b"/>
          <a:lstStyle>
            <a:lvl1pPr>
              <a:defRPr sz="9921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1582" y="14310205"/>
            <a:ext cx="13040439" cy="4677666"/>
          </a:xfrm>
        </p:spPr>
        <p:txBody>
          <a:bodyPr/>
          <a:lstStyle>
            <a:lvl1pPr marL="0" indent="0">
              <a:buNone/>
              <a:defRPr sz="3968">
                <a:solidFill>
                  <a:schemeClr val="tx1"/>
                </a:solidFill>
              </a:defRPr>
            </a:lvl1pPr>
            <a:lvl2pPr marL="755980" indent="0">
              <a:buNone/>
              <a:defRPr sz="3307">
                <a:solidFill>
                  <a:schemeClr val="tx1">
                    <a:tint val="75000"/>
                  </a:schemeClr>
                </a:solidFill>
              </a:defRPr>
            </a:lvl2pPr>
            <a:lvl3pPr marL="1511960" indent="0">
              <a:buNone/>
              <a:defRPr sz="2976">
                <a:solidFill>
                  <a:schemeClr val="tx1">
                    <a:tint val="75000"/>
                  </a:schemeClr>
                </a:solidFill>
              </a:defRPr>
            </a:lvl3pPr>
            <a:lvl4pPr marL="2267941" indent="0">
              <a:buNone/>
              <a:defRPr sz="2646">
                <a:solidFill>
                  <a:schemeClr val="tx1">
                    <a:tint val="75000"/>
                  </a:schemeClr>
                </a:solidFill>
              </a:defRPr>
            </a:lvl4pPr>
            <a:lvl5pPr marL="3023921" indent="0">
              <a:buNone/>
              <a:defRPr sz="2646">
                <a:solidFill>
                  <a:schemeClr val="tx1">
                    <a:tint val="75000"/>
                  </a:schemeClr>
                </a:solidFill>
              </a:defRPr>
            </a:lvl5pPr>
            <a:lvl6pPr marL="3779901" indent="0">
              <a:buNone/>
              <a:defRPr sz="2646">
                <a:solidFill>
                  <a:schemeClr val="tx1">
                    <a:tint val="75000"/>
                  </a:schemeClr>
                </a:solidFill>
              </a:defRPr>
            </a:lvl6pPr>
            <a:lvl7pPr marL="4535881" indent="0">
              <a:buNone/>
              <a:defRPr sz="2646">
                <a:solidFill>
                  <a:schemeClr val="tx1">
                    <a:tint val="75000"/>
                  </a:schemeClr>
                </a:solidFill>
              </a:defRPr>
            </a:lvl7pPr>
            <a:lvl8pPr marL="5291861" indent="0">
              <a:buNone/>
              <a:defRPr sz="2646">
                <a:solidFill>
                  <a:schemeClr val="tx1">
                    <a:tint val="75000"/>
                  </a:schemeClr>
                </a:solidFill>
              </a:defRPr>
            </a:lvl8pPr>
            <a:lvl9pPr marL="6047842" indent="0">
              <a:buNone/>
              <a:defRPr sz="2646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E7C9F-EFEE-4772-82B3-A26BE9AA62CD}" type="datetimeFigureOut">
              <a:rPr lang="zh-TW" altLang="en-US" smtClean="0"/>
              <a:t>2026/8/26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5D361-B531-4E22-A263-A47BA547121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540110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39455" y="5692400"/>
            <a:ext cx="6425724" cy="13567714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654171" y="5692400"/>
            <a:ext cx="6425724" cy="13567714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E7C9F-EFEE-4772-82B3-A26BE9AA62CD}" type="datetimeFigureOut">
              <a:rPr lang="zh-TW" altLang="en-US" smtClean="0"/>
              <a:t>2026/8/26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5D361-B531-4E22-A263-A47BA547121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906838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1138485"/>
            <a:ext cx="13040439" cy="4133179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1426" y="5241960"/>
            <a:ext cx="6396193" cy="2569003"/>
          </a:xfrm>
        </p:spPr>
        <p:txBody>
          <a:bodyPr anchor="b"/>
          <a:lstStyle>
            <a:lvl1pPr marL="0" indent="0">
              <a:buNone/>
              <a:defRPr sz="3968" b="1"/>
            </a:lvl1pPr>
            <a:lvl2pPr marL="755980" indent="0">
              <a:buNone/>
              <a:defRPr sz="3307" b="1"/>
            </a:lvl2pPr>
            <a:lvl3pPr marL="1511960" indent="0">
              <a:buNone/>
              <a:defRPr sz="2976" b="1"/>
            </a:lvl3pPr>
            <a:lvl4pPr marL="2267941" indent="0">
              <a:buNone/>
              <a:defRPr sz="2646" b="1"/>
            </a:lvl4pPr>
            <a:lvl5pPr marL="3023921" indent="0">
              <a:buNone/>
              <a:defRPr sz="2646" b="1"/>
            </a:lvl5pPr>
            <a:lvl6pPr marL="3779901" indent="0">
              <a:buNone/>
              <a:defRPr sz="2646" b="1"/>
            </a:lvl6pPr>
            <a:lvl7pPr marL="4535881" indent="0">
              <a:buNone/>
              <a:defRPr sz="2646" b="1"/>
            </a:lvl7pPr>
            <a:lvl8pPr marL="5291861" indent="0">
              <a:buNone/>
              <a:defRPr sz="2646" b="1"/>
            </a:lvl8pPr>
            <a:lvl9pPr marL="6047842" indent="0">
              <a:buNone/>
              <a:defRPr sz="2646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426" y="7810963"/>
            <a:ext cx="6396193" cy="11488750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654172" y="5241960"/>
            <a:ext cx="6427693" cy="2569003"/>
          </a:xfrm>
        </p:spPr>
        <p:txBody>
          <a:bodyPr anchor="b"/>
          <a:lstStyle>
            <a:lvl1pPr marL="0" indent="0">
              <a:buNone/>
              <a:defRPr sz="3968" b="1"/>
            </a:lvl1pPr>
            <a:lvl2pPr marL="755980" indent="0">
              <a:buNone/>
              <a:defRPr sz="3307" b="1"/>
            </a:lvl2pPr>
            <a:lvl3pPr marL="1511960" indent="0">
              <a:buNone/>
              <a:defRPr sz="2976" b="1"/>
            </a:lvl3pPr>
            <a:lvl4pPr marL="2267941" indent="0">
              <a:buNone/>
              <a:defRPr sz="2646" b="1"/>
            </a:lvl4pPr>
            <a:lvl5pPr marL="3023921" indent="0">
              <a:buNone/>
              <a:defRPr sz="2646" b="1"/>
            </a:lvl5pPr>
            <a:lvl6pPr marL="3779901" indent="0">
              <a:buNone/>
              <a:defRPr sz="2646" b="1"/>
            </a:lvl6pPr>
            <a:lvl7pPr marL="4535881" indent="0">
              <a:buNone/>
              <a:defRPr sz="2646" b="1"/>
            </a:lvl7pPr>
            <a:lvl8pPr marL="5291861" indent="0">
              <a:buNone/>
              <a:defRPr sz="2646" b="1"/>
            </a:lvl8pPr>
            <a:lvl9pPr marL="6047842" indent="0">
              <a:buNone/>
              <a:defRPr sz="2646" b="1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654172" y="7810963"/>
            <a:ext cx="6427693" cy="11488750"/>
          </a:xfrm>
        </p:spPr>
        <p:txBody>
          <a:bodyPr/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E7C9F-EFEE-4772-82B3-A26BE9AA62CD}" type="datetimeFigureOut">
              <a:rPr lang="zh-TW" altLang="en-US" smtClean="0"/>
              <a:t>2026/8/26</a:t>
            </a:fld>
            <a:endParaRPr lang="zh-TW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5D361-B531-4E22-A263-A47BA547121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58728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E7C9F-EFEE-4772-82B3-A26BE9AA62CD}" type="datetimeFigureOut">
              <a:rPr lang="zh-TW" altLang="en-US" smtClean="0"/>
              <a:t>2026/8/26</a:t>
            </a:fld>
            <a:endParaRPr lang="zh-TW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5D361-B531-4E22-A263-A47BA547121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314337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E7C9F-EFEE-4772-82B3-A26BE9AA62CD}" type="datetimeFigureOut">
              <a:rPr lang="zh-TW" altLang="en-US" smtClean="0"/>
              <a:t>2026/8/26</a:t>
            </a:fld>
            <a:endParaRPr lang="zh-TW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5D361-B531-4E22-A263-A47BA547121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330759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1425575"/>
            <a:ext cx="4876384" cy="4989513"/>
          </a:xfrm>
        </p:spPr>
        <p:txBody>
          <a:bodyPr anchor="b"/>
          <a:lstStyle>
            <a:lvl1pPr>
              <a:defRPr sz="5291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27693" y="3078850"/>
            <a:ext cx="7654171" cy="15196234"/>
          </a:xfrm>
        </p:spPr>
        <p:txBody>
          <a:bodyPr/>
          <a:lstStyle>
            <a:lvl1pPr>
              <a:defRPr sz="5291"/>
            </a:lvl1pPr>
            <a:lvl2pPr>
              <a:defRPr sz="4630"/>
            </a:lvl2pPr>
            <a:lvl3pPr>
              <a:defRPr sz="3968"/>
            </a:lvl3pPr>
            <a:lvl4pPr>
              <a:defRPr sz="3307"/>
            </a:lvl4pPr>
            <a:lvl5pPr>
              <a:defRPr sz="3307"/>
            </a:lvl5pPr>
            <a:lvl6pPr>
              <a:defRPr sz="3307"/>
            </a:lvl6pPr>
            <a:lvl7pPr>
              <a:defRPr sz="3307"/>
            </a:lvl7pPr>
            <a:lvl8pPr>
              <a:defRPr sz="3307"/>
            </a:lvl8pPr>
            <a:lvl9pPr>
              <a:defRPr sz="3307"/>
            </a:lvl9pPr>
          </a:lstStyle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1425" y="6415088"/>
            <a:ext cx="4876384" cy="11884743"/>
          </a:xfrm>
        </p:spPr>
        <p:txBody>
          <a:bodyPr/>
          <a:lstStyle>
            <a:lvl1pPr marL="0" indent="0">
              <a:buNone/>
              <a:defRPr sz="2646"/>
            </a:lvl1pPr>
            <a:lvl2pPr marL="755980" indent="0">
              <a:buNone/>
              <a:defRPr sz="2315"/>
            </a:lvl2pPr>
            <a:lvl3pPr marL="1511960" indent="0">
              <a:buNone/>
              <a:defRPr sz="1984"/>
            </a:lvl3pPr>
            <a:lvl4pPr marL="2267941" indent="0">
              <a:buNone/>
              <a:defRPr sz="1654"/>
            </a:lvl4pPr>
            <a:lvl5pPr marL="3023921" indent="0">
              <a:buNone/>
              <a:defRPr sz="1654"/>
            </a:lvl5pPr>
            <a:lvl6pPr marL="3779901" indent="0">
              <a:buNone/>
              <a:defRPr sz="1654"/>
            </a:lvl6pPr>
            <a:lvl7pPr marL="4535881" indent="0">
              <a:buNone/>
              <a:defRPr sz="1654"/>
            </a:lvl7pPr>
            <a:lvl8pPr marL="5291861" indent="0">
              <a:buNone/>
              <a:defRPr sz="1654"/>
            </a:lvl8pPr>
            <a:lvl9pPr marL="6047842" indent="0">
              <a:buNone/>
              <a:defRPr sz="1654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E7C9F-EFEE-4772-82B3-A26BE9AA62CD}" type="datetimeFigureOut">
              <a:rPr lang="zh-TW" altLang="en-US" smtClean="0"/>
              <a:t>2026/8/26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5D361-B531-4E22-A263-A47BA547121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328165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1425" y="1425575"/>
            <a:ext cx="4876384" cy="4989513"/>
          </a:xfrm>
        </p:spPr>
        <p:txBody>
          <a:bodyPr anchor="b"/>
          <a:lstStyle>
            <a:lvl1pPr>
              <a:defRPr sz="5291"/>
            </a:lvl1pPr>
          </a:lstStyle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427693" y="3078850"/>
            <a:ext cx="7654171" cy="15196234"/>
          </a:xfrm>
        </p:spPr>
        <p:txBody>
          <a:bodyPr anchor="t"/>
          <a:lstStyle>
            <a:lvl1pPr marL="0" indent="0">
              <a:buNone/>
              <a:defRPr sz="5291"/>
            </a:lvl1pPr>
            <a:lvl2pPr marL="755980" indent="0">
              <a:buNone/>
              <a:defRPr sz="4630"/>
            </a:lvl2pPr>
            <a:lvl3pPr marL="1511960" indent="0">
              <a:buNone/>
              <a:defRPr sz="3968"/>
            </a:lvl3pPr>
            <a:lvl4pPr marL="2267941" indent="0">
              <a:buNone/>
              <a:defRPr sz="3307"/>
            </a:lvl4pPr>
            <a:lvl5pPr marL="3023921" indent="0">
              <a:buNone/>
              <a:defRPr sz="3307"/>
            </a:lvl5pPr>
            <a:lvl6pPr marL="3779901" indent="0">
              <a:buNone/>
              <a:defRPr sz="3307"/>
            </a:lvl6pPr>
            <a:lvl7pPr marL="4535881" indent="0">
              <a:buNone/>
              <a:defRPr sz="3307"/>
            </a:lvl7pPr>
            <a:lvl8pPr marL="5291861" indent="0">
              <a:buNone/>
              <a:defRPr sz="3307"/>
            </a:lvl8pPr>
            <a:lvl9pPr marL="6047842" indent="0">
              <a:buNone/>
              <a:defRPr sz="3307"/>
            </a:lvl9pPr>
          </a:lstStyle>
          <a:p>
            <a:r>
              <a:rPr lang="zh-TW" altLang="en-US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41425" y="6415088"/>
            <a:ext cx="4876384" cy="11884743"/>
          </a:xfrm>
        </p:spPr>
        <p:txBody>
          <a:bodyPr/>
          <a:lstStyle>
            <a:lvl1pPr marL="0" indent="0">
              <a:buNone/>
              <a:defRPr sz="2646"/>
            </a:lvl1pPr>
            <a:lvl2pPr marL="755980" indent="0">
              <a:buNone/>
              <a:defRPr sz="2315"/>
            </a:lvl2pPr>
            <a:lvl3pPr marL="1511960" indent="0">
              <a:buNone/>
              <a:defRPr sz="1984"/>
            </a:lvl3pPr>
            <a:lvl4pPr marL="2267941" indent="0">
              <a:buNone/>
              <a:defRPr sz="1654"/>
            </a:lvl4pPr>
            <a:lvl5pPr marL="3023921" indent="0">
              <a:buNone/>
              <a:defRPr sz="1654"/>
            </a:lvl5pPr>
            <a:lvl6pPr marL="3779901" indent="0">
              <a:buNone/>
              <a:defRPr sz="1654"/>
            </a:lvl6pPr>
            <a:lvl7pPr marL="4535881" indent="0">
              <a:buNone/>
              <a:defRPr sz="1654"/>
            </a:lvl7pPr>
            <a:lvl8pPr marL="5291861" indent="0">
              <a:buNone/>
              <a:defRPr sz="1654"/>
            </a:lvl8pPr>
            <a:lvl9pPr marL="6047842" indent="0">
              <a:buNone/>
              <a:defRPr sz="1654"/>
            </a:lvl9pPr>
          </a:lstStyle>
          <a:p>
            <a:pPr lvl="0"/>
            <a:r>
              <a:rPr lang="zh-TW" altLang="en-US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FE7C9F-EFEE-4772-82B3-A26BE9AA62CD}" type="datetimeFigureOut">
              <a:rPr lang="zh-TW" altLang="en-US" smtClean="0"/>
              <a:t>2026/8/26</a:t>
            </a:fld>
            <a:endParaRPr lang="zh-TW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55D361-B531-4E22-A263-A47BA547121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093685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39456" y="1138485"/>
            <a:ext cx="13040439" cy="413317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39456" y="5692400"/>
            <a:ext cx="13040439" cy="13567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9455" y="19819457"/>
            <a:ext cx="3401854" cy="11384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9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FE7C9F-EFEE-4772-82B3-A26BE9AA62CD}" type="datetimeFigureOut">
              <a:rPr lang="zh-TW" altLang="en-US" smtClean="0"/>
              <a:t>2026/8/26</a:t>
            </a:fld>
            <a:endParaRPr lang="zh-TW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008285" y="19819457"/>
            <a:ext cx="5102781" cy="11384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9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78041" y="19819457"/>
            <a:ext cx="3401854" cy="113848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984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55D361-B531-4E22-A263-A47BA547121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913113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1511960" rtl="0" eaLnBrk="1" latinLnBrk="0" hangingPunct="1">
        <a:lnSpc>
          <a:spcPct val="90000"/>
        </a:lnSpc>
        <a:spcBef>
          <a:spcPct val="0"/>
        </a:spcBef>
        <a:buNone/>
        <a:defRPr sz="72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77990" indent="-377990" algn="l" defTabSz="1511960" rtl="0" eaLnBrk="1" latinLnBrk="0" hangingPunct="1">
        <a:lnSpc>
          <a:spcPct val="90000"/>
        </a:lnSpc>
        <a:spcBef>
          <a:spcPts val="1654"/>
        </a:spcBef>
        <a:buFont typeface="Arial" panose="020B0604020202020204" pitchFamily="34" charset="0"/>
        <a:buChar char="•"/>
        <a:defRPr sz="4630" kern="1200">
          <a:solidFill>
            <a:schemeClr val="tx1"/>
          </a:solidFill>
          <a:latin typeface="+mn-lt"/>
          <a:ea typeface="+mn-ea"/>
          <a:cs typeface="+mn-cs"/>
        </a:defRPr>
      </a:lvl1pPr>
      <a:lvl2pPr marL="1133970" indent="-377990" algn="l" defTabSz="1511960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3968" kern="1200">
          <a:solidFill>
            <a:schemeClr val="tx1"/>
          </a:solidFill>
          <a:latin typeface="+mn-lt"/>
          <a:ea typeface="+mn-ea"/>
          <a:cs typeface="+mn-cs"/>
        </a:defRPr>
      </a:lvl2pPr>
      <a:lvl3pPr marL="1889951" indent="-377990" algn="l" defTabSz="1511960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3307" kern="1200">
          <a:solidFill>
            <a:schemeClr val="tx1"/>
          </a:solidFill>
          <a:latin typeface="+mn-lt"/>
          <a:ea typeface="+mn-ea"/>
          <a:cs typeface="+mn-cs"/>
        </a:defRPr>
      </a:lvl3pPr>
      <a:lvl4pPr marL="2645931" indent="-377990" algn="l" defTabSz="1511960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976" kern="1200">
          <a:solidFill>
            <a:schemeClr val="tx1"/>
          </a:solidFill>
          <a:latin typeface="+mn-lt"/>
          <a:ea typeface="+mn-ea"/>
          <a:cs typeface="+mn-cs"/>
        </a:defRPr>
      </a:lvl4pPr>
      <a:lvl5pPr marL="3401911" indent="-377990" algn="l" defTabSz="1511960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976" kern="1200">
          <a:solidFill>
            <a:schemeClr val="tx1"/>
          </a:solidFill>
          <a:latin typeface="+mn-lt"/>
          <a:ea typeface="+mn-ea"/>
          <a:cs typeface="+mn-cs"/>
        </a:defRPr>
      </a:lvl5pPr>
      <a:lvl6pPr marL="4157891" indent="-377990" algn="l" defTabSz="1511960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976" kern="1200">
          <a:solidFill>
            <a:schemeClr val="tx1"/>
          </a:solidFill>
          <a:latin typeface="+mn-lt"/>
          <a:ea typeface="+mn-ea"/>
          <a:cs typeface="+mn-cs"/>
        </a:defRPr>
      </a:lvl6pPr>
      <a:lvl7pPr marL="4913871" indent="-377990" algn="l" defTabSz="1511960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976" kern="1200">
          <a:solidFill>
            <a:schemeClr val="tx1"/>
          </a:solidFill>
          <a:latin typeface="+mn-lt"/>
          <a:ea typeface="+mn-ea"/>
          <a:cs typeface="+mn-cs"/>
        </a:defRPr>
      </a:lvl7pPr>
      <a:lvl8pPr marL="5669852" indent="-377990" algn="l" defTabSz="1511960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976" kern="1200">
          <a:solidFill>
            <a:schemeClr val="tx1"/>
          </a:solidFill>
          <a:latin typeface="+mn-lt"/>
          <a:ea typeface="+mn-ea"/>
          <a:cs typeface="+mn-cs"/>
        </a:defRPr>
      </a:lvl8pPr>
      <a:lvl9pPr marL="6425832" indent="-377990" algn="l" defTabSz="1511960" rtl="0" eaLnBrk="1" latinLnBrk="0" hangingPunct="1">
        <a:lnSpc>
          <a:spcPct val="90000"/>
        </a:lnSpc>
        <a:spcBef>
          <a:spcPts val="827"/>
        </a:spcBef>
        <a:buFont typeface="Arial" panose="020B0604020202020204" pitchFamily="34" charset="0"/>
        <a:buChar char="•"/>
        <a:defRPr sz="2976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1pPr>
      <a:lvl2pPr marL="755980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2pPr>
      <a:lvl3pPr marL="1511960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3pPr>
      <a:lvl4pPr marL="2267941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4pPr>
      <a:lvl5pPr marL="3023921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5pPr>
      <a:lvl6pPr marL="3779901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6pPr>
      <a:lvl7pPr marL="4535881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7pPr>
      <a:lvl8pPr marL="5291861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8pPr>
      <a:lvl9pPr marL="6047842" algn="l" defTabSz="1511960" rtl="0" eaLnBrk="1" latinLnBrk="0" hangingPunct="1">
        <a:defRPr sz="2976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>
            <a:extLst>
              <a:ext uri="{FF2B5EF4-FFF2-40B4-BE49-F238E27FC236}">
                <a16:creationId xmlns:a16="http://schemas.microsoft.com/office/drawing/2014/main" id="{BDBDD44D-3C57-48AE-8ED3-B32C944655E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358" y="0"/>
            <a:ext cx="15094634" cy="213836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66352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 佈景主題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佈景主題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佈景主題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112</TotalTime>
  <Words>0</Words>
  <Application>Microsoft Office PowerPoint</Application>
  <PresentationFormat>自訂</PresentationFormat>
  <Paragraphs>0</Paragraphs>
  <Slides>1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</vt:i4>
      </vt:variant>
    </vt:vector>
  </HeadingPairs>
  <TitlesOfParts>
    <vt:vector size="6" baseType="lpstr">
      <vt:lpstr>新細明體</vt:lpstr>
      <vt:lpstr>Arial</vt:lpstr>
      <vt:lpstr>Calibri</vt:lpstr>
      <vt:lpstr>Calibri Light</vt:lpstr>
      <vt:lpstr>Office 佈景主題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user</dc:creator>
  <cp:lastModifiedBy>student</cp:lastModifiedBy>
  <cp:revision>6</cp:revision>
  <dcterms:created xsi:type="dcterms:W3CDTF">2025-06-21T15:21:18Z</dcterms:created>
  <dcterms:modified xsi:type="dcterms:W3CDTF">2026-08-26T08:42:45Z</dcterms:modified>
</cp:coreProperties>
</file>